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21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103120"/>
            <a:ext cx="11247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Federal Org Chart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11247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4C7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BenefitConnect Portal Modernization  ·  FOPBA  ·  HSS-IDIQ Task Order 3  ·  Acme Federal Systems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Contractor &amp; Government Reporting Structure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365760" y="685800"/>
            <a:ext cx="11430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Dashed gold boxes = government roles (contractual authority, not line management)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914400" y="1280160"/>
            <a:ext cx="2377440" cy="777240"/>
          </a:xfrm>
          <a:prstGeom prst="roundRect">
            <a:avLst>
              <a:gd name="adj" fmla="val 5882"/>
            </a:avLst>
          </a:prstGeom>
          <a:solidFill>
            <a:srgbClr val="F6EEDC"/>
          </a:solidFill>
          <a:ln w="15875">
            <a:solidFill>
              <a:srgbClr val="9C6F1E"/>
            </a:solidFill>
            <a:prstDash val="dash"/>
          </a:ln>
        </p:spPr>
      </p:sp>
      <p:sp>
        <p:nvSpPr>
          <p:cNvPr id="5" name="Text 3"/>
          <p:cNvSpPr/>
          <p:nvPr/>
        </p:nvSpPr>
        <p:spPr>
          <a:xfrm>
            <a:off x="914400" y="1280160"/>
            <a:ext cx="2377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Reyes</a:t>
            </a:r>
            <a:endParaRPr lang="en-US" sz="12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Contracting Officer (CO)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840480" y="1280160"/>
            <a:ext cx="2377440" cy="777240"/>
          </a:xfrm>
          <a:prstGeom prst="roundRect">
            <a:avLst>
              <a:gd name="adj" fmla="val 5882"/>
            </a:avLst>
          </a:prstGeom>
          <a:solidFill>
            <a:srgbClr val="F6EEDC"/>
          </a:solidFill>
          <a:ln w="15875">
            <a:solidFill>
              <a:srgbClr val="9C6F1E"/>
            </a:solidFill>
            <a:prstDash val="dash"/>
          </a:ln>
        </p:spPr>
      </p:sp>
      <p:sp>
        <p:nvSpPr>
          <p:cNvPr id="7" name="Text 5"/>
          <p:cNvSpPr/>
          <p:nvPr/>
        </p:nvSpPr>
        <p:spPr>
          <a:xfrm>
            <a:off x="3840480" y="1280160"/>
            <a:ext cx="2377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R. Osei</a:t>
            </a:r>
            <a:endParaRPr lang="en-US" sz="12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Federal Sponsor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772400" y="1280160"/>
            <a:ext cx="2651760" cy="777240"/>
          </a:xfrm>
          <a:prstGeom prst="roundRect">
            <a:avLst>
              <a:gd name="adj" fmla="val 5882"/>
            </a:avLst>
          </a:prstGeom>
          <a:solidFill>
            <a:srgbClr val="F6EEDC"/>
          </a:solidFill>
          <a:ln w="15875">
            <a:solidFill>
              <a:srgbClr val="9C6F1E"/>
            </a:solidFill>
            <a:prstDash val="dash"/>
          </a:ln>
        </p:spPr>
      </p:sp>
      <p:sp>
        <p:nvSpPr>
          <p:cNvPr id="9" name="Text 7"/>
          <p:cNvSpPr/>
          <p:nvPr/>
        </p:nvSpPr>
        <p:spPr>
          <a:xfrm>
            <a:off x="7772400" y="1280160"/>
            <a:ext cx="2651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M. Whitcombe</a:t>
            </a:r>
            <a:endParaRPr lang="en-US" sz="12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 — Gov Oversight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0" y="2468880"/>
            <a:ext cx="2926080" cy="777240"/>
          </a:xfrm>
          <a:prstGeom prst="roundRect">
            <a:avLst>
              <a:gd name="adj" fmla="val 5882"/>
            </a:avLst>
          </a:prstGeom>
          <a:solidFill>
            <a:srgbClr val="FFFFFF"/>
          </a:solidFill>
          <a:ln w="15875">
            <a:solidFill>
              <a:srgbClr val="12213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0" y="2468880"/>
            <a:ext cx="29260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C. Tyrrell</a:t>
            </a:r>
            <a:endParaRPr lang="en-US" sz="12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Task Order PM — Acme Federal Systems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48640" y="3794760"/>
            <a:ext cx="1783080" cy="777240"/>
          </a:xfrm>
          <a:prstGeom prst="roundRect">
            <a:avLst>
              <a:gd name="adj" fmla="val 5882"/>
            </a:avLst>
          </a:prstGeom>
          <a:solidFill>
            <a:srgbClr val="FFFFFF"/>
          </a:solidFill>
          <a:ln w="15875">
            <a:solidFill>
              <a:srgbClr val="12213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3794760"/>
            <a:ext cx="17830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D. Ferris</a:t>
            </a:r>
            <a:endParaRPr lang="en-US" sz="12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Deputy PM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423160" y="3794760"/>
            <a:ext cx="1783080" cy="777240"/>
          </a:xfrm>
          <a:prstGeom prst="roundRect">
            <a:avLst>
              <a:gd name="adj" fmla="val 5882"/>
            </a:avLst>
          </a:prstGeom>
          <a:solidFill>
            <a:srgbClr val="FFFFFF"/>
          </a:solidFill>
          <a:ln w="15875">
            <a:solidFill>
              <a:srgbClr val="12213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423160" y="3794760"/>
            <a:ext cx="17830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K. Lindqvist</a:t>
            </a:r>
            <a:endParaRPr lang="en-US" sz="12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Solutions Architect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297680" y="3794760"/>
            <a:ext cx="1783080" cy="777240"/>
          </a:xfrm>
          <a:prstGeom prst="roundRect">
            <a:avLst>
              <a:gd name="adj" fmla="val 5882"/>
            </a:avLst>
          </a:prstGeom>
          <a:solidFill>
            <a:srgbClr val="FFFFFF"/>
          </a:solidFill>
          <a:ln w="15875">
            <a:solidFill>
              <a:srgbClr val="12213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297680" y="3794760"/>
            <a:ext cx="17830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T. Abernathy</a:t>
            </a:r>
            <a:endParaRPr lang="en-US" sz="12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ISSO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172200" y="3794760"/>
            <a:ext cx="1783080" cy="777240"/>
          </a:xfrm>
          <a:prstGeom prst="roundRect">
            <a:avLst>
              <a:gd name="adj" fmla="val 5882"/>
            </a:avLst>
          </a:prstGeom>
          <a:solidFill>
            <a:srgbClr val="FFFFFF"/>
          </a:solidFill>
          <a:ln w="15875">
            <a:solidFill>
              <a:srgbClr val="12213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172200" y="3794760"/>
            <a:ext cx="17830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P. Duvall</a:t>
            </a:r>
            <a:endParaRPr lang="en-US" sz="12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508 Lead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8046720" y="3794760"/>
            <a:ext cx="1783080" cy="777240"/>
          </a:xfrm>
          <a:prstGeom prst="roundRect">
            <a:avLst>
              <a:gd name="adj" fmla="val 5882"/>
            </a:avLst>
          </a:prstGeom>
          <a:solidFill>
            <a:srgbClr val="FFFFFF"/>
          </a:solidFill>
          <a:ln w="15875">
            <a:solidFill>
              <a:srgbClr val="12213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046720" y="3794760"/>
            <a:ext cx="17830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N. Castellano</a:t>
            </a:r>
            <a:endParaRPr lang="en-US" sz="12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QA Lead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9921240" y="3794760"/>
            <a:ext cx="1783080" cy="777240"/>
          </a:xfrm>
          <a:prstGeom prst="roundRect">
            <a:avLst>
              <a:gd name="adj" fmla="val 5882"/>
            </a:avLst>
          </a:prstGeom>
          <a:solidFill>
            <a:srgbClr val="FFFFFF"/>
          </a:solidFill>
          <a:ln w="15875">
            <a:solidFill>
              <a:srgbClr val="12213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921240" y="3794760"/>
            <a:ext cx="17830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J. Okonkwo</a:t>
            </a:r>
            <a:endParaRPr lang="en-US" sz="12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Analyst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2026-07-14T11:46:20Z</dcterms:created>
  <dcterms:modified xsi:type="dcterms:W3CDTF">2026-07-14T11:46:20Z</dcterms:modified>
</cp:coreProperties>
</file>