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Percent Complete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Progress %</c:v>
                </c:pt>
              </c:strCache>
            </c:strRef>
          </c:tx>
          <c:spPr>
            <a:solidFill>
              <a:srgbClr val="9C6F1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CDRLs Accepted</c:v>
                  </c:pt>
                  <c:pt idx="1">
                    <c:v>508 Track</c:v>
                  </c:pt>
                  <c:pt idx="2">
                    <c:v>ATO / POA&amp;M Closure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</c:v>
                </c:pt>
                <c:pt idx="1">
                  <c:v>45</c:v>
                </c:pt>
                <c:pt idx="2">
                  <c:v>33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10312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Order Dashboard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4C7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BenefitConnect Portal Modernization — At-a-Glance Program Status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Status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214884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058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365760" y="132588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666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651760" y="914400"/>
            <a:ext cx="214884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651760" y="10058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651760" y="132588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666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937760" y="914400"/>
            <a:ext cx="214884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0058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(FFP)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937760" y="132588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223760" y="914400"/>
            <a:ext cx="214884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223760" y="10058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/ ATO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223760" y="132588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666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9509760" y="914400"/>
            <a:ext cx="214884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09760" y="10058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9509760" y="132588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65760" y="22860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CDRL Progress</a:t>
            </a:r>
            <a:endParaRPr lang="en-US" sz="14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365760" y="2651760"/>
          <a:ext cx="548640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0" name="Text 17"/>
          <p:cNvSpPr/>
          <p:nvPr/>
        </p:nvSpPr>
        <p:spPr>
          <a:xfrm>
            <a:off x="6309360" y="22860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Risks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6309360" y="265176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R-01: </a:t>
            </a:r>
            <a:pPr indent="0" marL="0">
              <a:buNone/>
            </a:pPr>
            <a:r>
              <a:rPr lang="en-US" sz="12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 assessment may delay Milestone Gate 1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R-02: </a:t>
            </a:r>
            <a:pPr indent="0" marL="0">
              <a:buNone/>
            </a:pPr>
            <a:r>
              <a:rPr lang="en-US" sz="12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data formatting complicates migration validation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6309360" y="3931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Snapshot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6309360" y="4297680"/>
            <a:ext cx="5303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FFP Value: $2,140,000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Mods Processed: 1 (P00001, +$28,000)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5-Yr TCO Advantage vs. Legacy: ~$35,000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2026-07-14T11:46:36Z</dcterms:created>
  <dcterms:modified xsi:type="dcterms:W3CDTF">2026-07-14T11:46:36Z</dcterms:modified>
</cp:coreProperties>
</file>